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800"/>
              <a:buNone/>
              <a:defRPr sz="4800"/>
            </a:lvl1pPr>
            <a:lvl2pPr lvl="1" algn="ctr">
              <a:spcBef>
                <a:spcPts val="0"/>
              </a:spcBef>
              <a:buSzPts val="4800"/>
              <a:buNone/>
              <a:defRPr sz="4800"/>
            </a:lvl2pPr>
            <a:lvl3pPr lvl="2" algn="ctr">
              <a:spcBef>
                <a:spcPts val="0"/>
              </a:spcBef>
              <a:buSzPts val="4800"/>
              <a:buNone/>
              <a:defRPr sz="4800"/>
            </a:lvl3pPr>
            <a:lvl4pPr lvl="3" algn="ctr">
              <a:spcBef>
                <a:spcPts val="0"/>
              </a:spcBef>
              <a:buSzPts val="4800"/>
              <a:buNone/>
              <a:defRPr sz="4800"/>
            </a:lvl4pPr>
            <a:lvl5pPr lvl="4" algn="ctr">
              <a:spcBef>
                <a:spcPts val="0"/>
              </a:spcBef>
              <a:buSzPts val="4800"/>
              <a:buNone/>
              <a:defRPr sz="4800"/>
            </a:lvl5pPr>
            <a:lvl6pPr lvl="5" algn="ctr">
              <a:spcBef>
                <a:spcPts val="0"/>
              </a:spcBef>
              <a:buSzPts val="4800"/>
              <a:buNone/>
              <a:defRPr sz="4800"/>
            </a:lvl6pPr>
            <a:lvl7pPr lvl="6" algn="ctr">
              <a:spcBef>
                <a:spcPts val="0"/>
              </a:spcBef>
              <a:buSzPts val="4800"/>
              <a:buNone/>
              <a:defRPr sz="4800"/>
            </a:lvl7pPr>
            <a:lvl8pPr lvl="7" algn="ctr">
              <a:spcBef>
                <a:spcPts val="0"/>
              </a:spcBef>
              <a:buSzPts val="4800"/>
              <a:buNone/>
              <a:defRPr sz="4800"/>
            </a:lvl8pPr>
            <a:lvl9pPr lvl="8" algn="ctr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685800" y="3786738"/>
            <a:ext cx="7772400" cy="104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600"/>
              <a:buNone/>
              <a:defRPr/>
            </a:lvl1pPr>
            <a:lvl2pPr lvl="1">
              <a:spcBef>
                <a:spcPts val="0"/>
              </a:spcBef>
              <a:buSzPts val="3600"/>
              <a:buNone/>
              <a:defRPr/>
            </a:lvl2pPr>
            <a:lvl3pPr lvl="2">
              <a:spcBef>
                <a:spcPts val="0"/>
              </a:spcBef>
              <a:buSzPts val="3600"/>
              <a:buNone/>
              <a:defRPr/>
            </a:lvl3pPr>
            <a:lvl4pPr lvl="3">
              <a:spcBef>
                <a:spcPts val="0"/>
              </a:spcBef>
              <a:buSzPts val="3600"/>
              <a:buNone/>
              <a:defRPr/>
            </a:lvl4pPr>
            <a:lvl5pPr lvl="4">
              <a:spcBef>
                <a:spcPts val="0"/>
              </a:spcBef>
              <a:buSzPts val="3600"/>
              <a:buNone/>
              <a:defRPr/>
            </a:lvl5pPr>
            <a:lvl6pPr lvl="5">
              <a:spcBef>
                <a:spcPts val="0"/>
              </a:spcBef>
              <a:buSzPts val="3600"/>
              <a:buNone/>
              <a:defRPr/>
            </a:lvl6pPr>
            <a:lvl7pPr lvl="6">
              <a:spcBef>
                <a:spcPts val="0"/>
              </a:spcBef>
              <a:buSzPts val="3600"/>
              <a:buNone/>
              <a:defRPr/>
            </a:lvl7pPr>
            <a:lvl8pPr lvl="7">
              <a:spcBef>
                <a:spcPts val="0"/>
              </a:spcBef>
              <a:buSzPts val="3600"/>
              <a:buNone/>
              <a:defRPr/>
            </a:lvl8pPr>
            <a:lvl9pPr lvl="8">
              <a:spcBef>
                <a:spcPts val="0"/>
              </a:spcBef>
              <a:buSzPts val="3600"/>
              <a:buNone/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Char char="●"/>
              <a:defRPr/>
            </a:lvl1pPr>
            <a:lvl2pPr lvl="1">
              <a:spcBef>
                <a:spcPts val="0"/>
              </a:spcBef>
              <a:buSzPts val="2400"/>
              <a:buChar char="○"/>
              <a:defRPr/>
            </a:lvl2pPr>
            <a:lvl3pPr lvl="2">
              <a:spcBef>
                <a:spcPts val="0"/>
              </a:spcBef>
              <a:buSzPts val="2400"/>
              <a:buChar char="■"/>
              <a:defRPr/>
            </a:lvl3pPr>
            <a:lvl4pPr lvl="3">
              <a:spcBef>
                <a:spcPts val="0"/>
              </a:spcBef>
              <a:buSzPts val="1800"/>
              <a:buChar char="●"/>
              <a:defRPr/>
            </a:lvl4pPr>
            <a:lvl5pPr lvl="4">
              <a:spcBef>
                <a:spcPts val="0"/>
              </a:spcBef>
              <a:buSzPts val="1800"/>
              <a:buChar char="○"/>
              <a:defRPr/>
            </a:lvl5pPr>
            <a:lvl6pPr lvl="5">
              <a:spcBef>
                <a:spcPts val="0"/>
              </a:spcBef>
              <a:buSzPts val="1800"/>
              <a:buChar char="■"/>
              <a:defRPr/>
            </a:lvl6pPr>
            <a:lvl7pPr lvl="6">
              <a:spcBef>
                <a:spcPts val="0"/>
              </a:spcBef>
              <a:buSzPts val="1800"/>
              <a:buChar char="●"/>
              <a:defRPr/>
            </a:lvl7pPr>
            <a:lvl8pPr lvl="7">
              <a:spcBef>
                <a:spcPts val="0"/>
              </a:spcBef>
              <a:buSzPts val="1800"/>
              <a:buChar char="○"/>
              <a:defRPr/>
            </a:lvl8pPr>
            <a:lvl9pPr lvl="8">
              <a:spcBef>
                <a:spcPts val="0"/>
              </a:spcBef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600"/>
              <a:buNone/>
              <a:defRPr/>
            </a:lvl1pPr>
            <a:lvl2pPr lvl="1">
              <a:spcBef>
                <a:spcPts val="0"/>
              </a:spcBef>
              <a:buSzPts val="3600"/>
              <a:buNone/>
              <a:defRPr/>
            </a:lvl2pPr>
            <a:lvl3pPr lvl="2">
              <a:spcBef>
                <a:spcPts val="0"/>
              </a:spcBef>
              <a:buSzPts val="3600"/>
              <a:buNone/>
              <a:defRPr/>
            </a:lvl3pPr>
            <a:lvl4pPr lvl="3">
              <a:spcBef>
                <a:spcPts val="0"/>
              </a:spcBef>
              <a:buSzPts val="3600"/>
              <a:buNone/>
              <a:defRPr/>
            </a:lvl4pPr>
            <a:lvl5pPr lvl="4">
              <a:spcBef>
                <a:spcPts val="0"/>
              </a:spcBef>
              <a:buSzPts val="3600"/>
              <a:buNone/>
              <a:defRPr/>
            </a:lvl5pPr>
            <a:lvl6pPr lvl="5">
              <a:spcBef>
                <a:spcPts val="0"/>
              </a:spcBef>
              <a:buSzPts val="3600"/>
              <a:buNone/>
              <a:defRPr/>
            </a:lvl6pPr>
            <a:lvl7pPr lvl="6">
              <a:spcBef>
                <a:spcPts val="0"/>
              </a:spcBef>
              <a:buSzPts val="3600"/>
              <a:buNone/>
              <a:defRPr/>
            </a:lvl7pPr>
            <a:lvl8pPr lvl="7">
              <a:spcBef>
                <a:spcPts val="0"/>
              </a:spcBef>
              <a:buSzPts val="3600"/>
              <a:buNone/>
              <a:defRPr/>
            </a:lvl8pPr>
            <a:lvl9pPr lvl="8">
              <a:spcBef>
                <a:spcPts val="0"/>
              </a:spcBef>
              <a:buSzPts val="3600"/>
              <a:buNone/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Char char="●"/>
              <a:defRPr/>
            </a:lvl1pPr>
            <a:lvl2pPr lvl="1">
              <a:spcBef>
                <a:spcPts val="0"/>
              </a:spcBef>
              <a:buSzPts val="2400"/>
              <a:buChar char="○"/>
              <a:defRPr/>
            </a:lvl2pPr>
            <a:lvl3pPr lvl="2">
              <a:spcBef>
                <a:spcPts val="0"/>
              </a:spcBef>
              <a:buSzPts val="2400"/>
              <a:buChar char="■"/>
              <a:defRPr/>
            </a:lvl3pPr>
            <a:lvl4pPr lvl="3">
              <a:spcBef>
                <a:spcPts val="0"/>
              </a:spcBef>
              <a:buSzPts val="1800"/>
              <a:buChar char="●"/>
              <a:defRPr/>
            </a:lvl4pPr>
            <a:lvl5pPr lvl="4">
              <a:spcBef>
                <a:spcPts val="0"/>
              </a:spcBef>
              <a:buSzPts val="1800"/>
              <a:buChar char="○"/>
              <a:defRPr/>
            </a:lvl5pPr>
            <a:lvl6pPr lvl="5">
              <a:spcBef>
                <a:spcPts val="0"/>
              </a:spcBef>
              <a:buSzPts val="1800"/>
              <a:buChar char="■"/>
              <a:defRPr/>
            </a:lvl6pPr>
            <a:lvl7pPr lvl="6">
              <a:spcBef>
                <a:spcPts val="0"/>
              </a:spcBef>
              <a:buSzPts val="1800"/>
              <a:buChar char="●"/>
              <a:defRPr/>
            </a:lvl7pPr>
            <a:lvl8pPr lvl="7">
              <a:spcBef>
                <a:spcPts val="0"/>
              </a:spcBef>
              <a:buSzPts val="1800"/>
              <a:buChar char="○"/>
              <a:defRPr/>
            </a:lvl8pPr>
            <a:lvl9pPr lvl="8">
              <a:spcBef>
                <a:spcPts val="0"/>
              </a:spcBef>
              <a:buSzPts val="1800"/>
              <a:buChar char="■"/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2" type="body"/>
          </p:nvPr>
        </p:nvSpPr>
        <p:spPr>
          <a:xfrm>
            <a:off x="4692274" y="1600200"/>
            <a:ext cx="3994500" cy="4967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Char char="●"/>
              <a:defRPr/>
            </a:lvl1pPr>
            <a:lvl2pPr lvl="1">
              <a:spcBef>
                <a:spcPts val="0"/>
              </a:spcBef>
              <a:buSzPts val="2400"/>
              <a:buChar char="○"/>
              <a:defRPr/>
            </a:lvl2pPr>
            <a:lvl3pPr lvl="2">
              <a:spcBef>
                <a:spcPts val="0"/>
              </a:spcBef>
              <a:buSzPts val="2400"/>
              <a:buChar char="■"/>
              <a:defRPr/>
            </a:lvl3pPr>
            <a:lvl4pPr lvl="3">
              <a:spcBef>
                <a:spcPts val="0"/>
              </a:spcBef>
              <a:buSzPts val="1800"/>
              <a:buChar char="●"/>
              <a:defRPr/>
            </a:lvl4pPr>
            <a:lvl5pPr lvl="4">
              <a:spcBef>
                <a:spcPts val="0"/>
              </a:spcBef>
              <a:buSzPts val="1800"/>
              <a:buChar char="○"/>
              <a:defRPr/>
            </a:lvl5pPr>
            <a:lvl6pPr lvl="5">
              <a:spcBef>
                <a:spcPts val="0"/>
              </a:spcBef>
              <a:buSzPts val="1800"/>
              <a:buChar char="■"/>
              <a:defRPr/>
            </a:lvl6pPr>
            <a:lvl7pPr lvl="6">
              <a:spcBef>
                <a:spcPts val="0"/>
              </a:spcBef>
              <a:buSzPts val="1800"/>
              <a:buChar char="●"/>
              <a:defRPr/>
            </a:lvl7pPr>
            <a:lvl8pPr lvl="7">
              <a:spcBef>
                <a:spcPts val="0"/>
              </a:spcBef>
              <a:buSzPts val="1800"/>
              <a:buChar char="○"/>
              <a:defRPr/>
            </a:lvl8pPr>
            <a:lvl9pPr lvl="8">
              <a:spcBef>
                <a:spcPts val="0"/>
              </a:spcBef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3600"/>
              <a:buNone/>
              <a:defRPr/>
            </a:lvl1pPr>
            <a:lvl2pPr lvl="1">
              <a:spcBef>
                <a:spcPts val="0"/>
              </a:spcBef>
              <a:buSzPts val="3600"/>
              <a:buNone/>
              <a:defRPr/>
            </a:lvl2pPr>
            <a:lvl3pPr lvl="2">
              <a:spcBef>
                <a:spcPts val="0"/>
              </a:spcBef>
              <a:buSzPts val="3600"/>
              <a:buNone/>
              <a:defRPr/>
            </a:lvl3pPr>
            <a:lvl4pPr lvl="3">
              <a:spcBef>
                <a:spcPts val="0"/>
              </a:spcBef>
              <a:buSzPts val="3600"/>
              <a:buNone/>
              <a:defRPr/>
            </a:lvl4pPr>
            <a:lvl5pPr lvl="4">
              <a:spcBef>
                <a:spcPts val="0"/>
              </a:spcBef>
              <a:buSzPts val="3600"/>
              <a:buNone/>
              <a:defRPr/>
            </a:lvl5pPr>
            <a:lvl6pPr lvl="5">
              <a:spcBef>
                <a:spcPts val="0"/>
              </a:spcBef>
              <a:buSzPts val="3600"/>
              <a:buNone/>
              <a:defRPr/>
            </a:lvl6pPr>
            <a:lvl7pPr lvl="6">
              <a:spcBef>
                <a:spcPts val="0"/>
              </a:spcBef>
              <a:buSzPts val="3600"/>
              <a:buNone/>
              <a:defRPr/>
            </a:lvl7pPr>
            <a:lvl8pPr lvl="7">
              <a:spcBef>
                <a:spcPts val="0"/>
              </a:spcBef>
              <a:buSzPts val="3600"/>
              <a:buNone/>
              <a:defRPr/>
            </a:lvl8pPr>
            <a:lvl9pPr lvl="8">
              <a:spcBef>
                <a:spcPts val="0"/>
              </a:spcBef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idx="1" type="body"/>
          </p:nvPr>
        </p:nvSpPr>
        <p:spPr>
          <a:xfrm>
            <a:off x="457200" y="5875079"/>
            <a:ext cx="8229600" cy="69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360"/>
              </a:spcBef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600"/>
              </a:spcBef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lvl="1">
              <a:spcBef>
                <a:spcPts val="480"/>
              </a:spcBef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lvl="2">
              <a:spcBef>
                <a:spcPts val="480"/>
              </a:spcBef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lvl="3">
              <a:spcBef>
                <a:spcPts val="360"/>
              </a:spcBef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360"/>
              </a:spcBef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360"/>
              </a:spcBef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360"/>
              </a:spcBef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360"/>
              </a:spcBef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360"/>
              </a:spcBef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ransition spd="slow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7_104836.jpg" id="27" name="Shape 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8_021105.jpg"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8_021125.jpg"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8_211551.jpg"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8_211605.jpg"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8_211700.jpg"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8_234302.jpg"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499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9_170015.jpg"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9_224636.jpg"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9_224642.jpg"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9_224647.jpg"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7_104846.jpg" id="32" name="Shape 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9_224655.jpg"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9_224704.jpg"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10_073201.jpg"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10_073206.jpg"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10_073212.jpg"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10_073222.jpg"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10_073227.jpg"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10_112857.jpg"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7_104857.jpg" id="37" name="Shape 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7_104903.jpg" id="42" name="Shape 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7_104918.jpg" id="47" name="Shape 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7_104925.jpg" id="52" name="Shape 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8_021032.jpg" id="57" name="Shape 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8_021042.jpg"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40208_021057.jpg"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